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682EF-A783-49AD-BF23-1FF352CCECEC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05F5F-BE56-4C80-951B-6ABD8EC89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60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05F5F-BE56-4C80-951B-6ABD8EC89FB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57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93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0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3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5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3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1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5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76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9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7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06E4E-11C1-4621-B826-B20B486B879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2E3C8-FC7D-455A-AE2A-98AF04A15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Краткий гид по гитарным чехлам </a:t>
            </a:r>
            <a:r>
              <a:rPr lang="en-US" dirty="0" smtClean="0">
                <a:solidFill>
                  <a:schemeClr val="bg1"/>
                </a:solidFill>
              </a:rPr>
              <a:t>GATOR</a:t>
            </a:r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Краткий гид по гитарным чехлам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566" y="3509963"/>
            <a:ext cx="4200525" cy="1514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06202" y="1122363"/>
            <a:ext cx="7379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Предлагаем Вашему вниманию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290" y="5512158"/>
            <a:ext cx="70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Наш </a:t>
            </a:r>
            <a:r>
              <a:rPr lang="ru-RU" dirty="0">
                <a:solidFill>
                  <a:schemeClr val="bg1"/>
                </a:solidFill>
              </a:rPr>
              <a:t>гид поможет выбрать подходящий чехол и понять особенности и отличия каждой серии высококачественных чехлов </a:t>
            </a:r>
            <a:r>
              <a:rPr lang="en-US" dirty="0" smtClean="0">
                <a:solidFill>
                  <a:schemeClr val="bg1"/>
                </a:solidFill>
              </a:rPr>
              <a:t>GATOR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59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6862" y="425002"/>
            <a:ext cx="494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GATOR </a:t>
            </a:r>
            <a:r>
              <a:rPr lang="ru-RU" sz="4400" b="1" dirty="0" smtClean="0"/>
              <a:t>серия </a:t>
            </a:r>
            <a:r>
              <a:rPr lang="en-US" sz="4400" b="1" dirty="0" smtClean="0"/>
              <a:t>GBE</a:t>
            </a:r>
            <a:endParaRPr lang="ru-RU" sz="4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06" y="222354"/>
            <a:ext cx="5774337" cy="66356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85645" y="1429555"/>
            <a:ext cx="61689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Серия легких чехлов </a:t>
            </a:r>
            <a:r>
              <a:rPr lang="en-US" dirty="0" smtClean="0"/>
              <a:t>Gig </a:t>
            </a:r>
            <a:r>
              <a:rPr lang="en-US" dirty="0"/>
              <a:t>Bag </a:t>
            </a:r>
            <a:r>
              <a:rPr lang="ru-RU" dirty="0" smtClean="0"/>
              <a:t>от </a:t>
            </a:r>
            <a:r>
              <a:rPr lang="en-US" dirty="0" smtClean="0"/>
              <a:t>Gator</a:t>
            </a:r>
            <a:r>
              <a:rPr lang="ru-RU" dirty="0" smtClean="0"/>
              <a:t> </a:t>
            </a:r>
            <a:r>
              <a:rPr lang="ru-RU" dirty="0"/>
              <a:t>идеально подходит для коротких </a:t>
            </a:r>
            <a:r>
              <a:rPr lang="ru-RU" dirty="0" smtClean="0"/>
              <a:t>поездок с инструментом, </a:t>
            </a:r>
            <a:r>
              <a:rPr lang="ru-RU" dirty="0"/>
              <a:t>близлежащих </a:t>
            </a:r>
            <a:r>
              <a:rPr lang="ru-RU" dirty="0" smtClean="0"/>
              <a:t>джем-</a:t>
            </a:r>
            <a:r>
              <a:rPr lang="ru-RU" dirty="0" err="1" smtClean="0"/>
              <a:t>сейшнов</a:t>
            </a:r>
            <a:r>
              <a:rPr lang="ru-RU" dirty="0" smtClean="0"/>
              <a:t>, а также ежедневного </a:t>
            </a:r>
            <a:r>
              <a:rPr lang="ru-RU" dirty="0"/>
              <a:t>хранения.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</a:t>
            </a:r>
            <a:r>
              <a:rPr lang="ru-RU" dirty="0" smtClean="0"/>
              <a:t>лагостойкий</a:t>
            </a:r>
            <a:r>
              <a:rPr lang="ru-RU" dirty="0" smtClean="0"/>
              <a:t> легкий </a:t>
            </a:r>
            <a:r>
              <a:rPr lang="ru-RU" dirty="0" smtClean="0"/>
              <a:t>нейлоновый чехол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Внутренняя отделка 10-миллиметровым слоем пены защитит </a:t>
            </a:r>
            <a:r>
              <a:rPr lang="ru-RU" dirty="0"/>
              <a:t>вашу гитару от вмятин и царапин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Усиленная </a:t>
            </a:r>
            <a:r>
              <a:rPr lang="ru-RU" dirty="0" smtClean="0"/>
              <a:t>защита в месте стыка головы грифа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Удобный доступ к аксессуарам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Мощная </a:t>
            </a:r>
            <a:r>
              <a:rPr lang="ru-RU" dirty="0"/>
              <a:t>нейлоновая ручка для переноски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Регулируемый ремень для </a:t>
            </a:r>
            <a:r>
              <a:rPr lang="ru-RU" dirty="0"/>
              <a:t>удобной </a:t>
            </a:r>
            <a:r>
              <a:rPr lang="ru-RU" dirty="0" smtClean="0"/>
              <a:t>транспортировки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ru-RU" b="1" i="1" dirty="0" smtClean="0"/>
              <a:t>В линейке имеются модели для акустических / мини-акустических / классических / бас-гитар / акустических бас-гитар / электрогитар / </a:t>
            </a:r>
            <a:r>
              <a:rPr lang="ru-RU" b="1" i="1" dirty="0" err="1" smtClean="0"/>
              <a:t>укулеле</a:t>
            </a:r>
            <a:endParaRPr lang="ru-RU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247" y="5704515"/>
            <a:ext cx="1969378" cy="96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1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6862" y="425002"/>
            <a:ext cx="4945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GATOR </a:t>
            </a:r>
            <a:r>
              <a:rPr lang="ru-RU" sz="4400" b="1" dirty="0" smtClean="0"/>
              <a:t>серия 4</a:t>
            </a:r>
            <a:r>
              <a:rPr lang="en-US" sz="4400" b="1" dirty="0" smtClean="0"/>
              <a:t>G</a:t>
            </a:r>
            <a:endParaRPr lang="ru-RU" sz="4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" y="895840"/>
            <a:ext cx="5774337" cy="52931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57808" y="1092843"/>
            <a:ext cx="61689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Легкие чехлы </a:t>
            </a:r>
            <a:r>
              <a:rPr lang="en-US" dirty="0"/>
              <a:t>Gig Cases</a:t>
            </a:r>
            <a:r>
              <a:rPr lang="ru-RU" dirty="0"/>
              <a:t> серии 4</a:t>
            </a:r>
            <a:r>
              <a:rPr lang="en-US" dirty="0"/>
              <a:t>G Gig</a:t>
            </a:r>
            <a:r>
              <a:rPr lang="ru-RU" dirty="0"/>
              <a:t> </a:t>
            </a:r>
            <a:r>
              <a:rPr lang="ru-RU" dirty="0" smtClean="0"/>
              <a:t>изготовлены из </a:t>
            </a:r>
            <a:r>
              <a:rPr lang="ru-RU" dirty="0"/>
              <a:t>прочного нейлона с двойной текстурой </a:t>
            </a:r>
            <a:r>
              <a:rPr lang="ru-RU" dirty="0" smtClean="0"/>
              <a:t>вкупе со строгим, профессиональным внешним </a:t>
            </a:r>
            <a:r>
              <a:rPr lang="ru-RU" dirty="0"/>
              <a:t>видом, выполненным в черном цвете</a:t>
            </a:r>
            <a:r>
              <a:rPr lang="ru-RU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Легкий чехол с </a:t>
            </a:r>
            <a:r>
              <a:rPr lang="ru-RU" sz="1600" dirty="0"/>
              <a:t>мягкой </a:t>
            </a:r>
            <a:r>
              <a:rPr lang="ru-RU" sz="1600" dirty="0" smtClean="0"/>
              <a:t>подкладкой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20-ти миллиметровая внутренняя обивка повышает </a:t>
            </a:r>
            <a:r>
              <a:rPr lang="ru-RU" sz="1600" dirty="0" err="1" smtClean="0"/>
              <a:t>ударопрочность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Храните запасной медиатор на запатентованной подвеске </a:t>
            </a:r>
            <a:r>
              <a:rPr lang="ru-RU" sz="1600" dirty="0" err="1"/>
              <a:t>Pick-Clip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Мягкие ремни рюкзачного типа, а также контурная спинка обеспечивают комфортную переноску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Усиленная ручка для переноски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Вместительный карман </a:t>
            </a:r>
            <a:r>
              <a:rPr lang="ru-RU" sz="1600" dirty="0" smtClean="0"/>
              <a:t>для аксессуаров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Дополнительные </a:t>
            </a:r>
            <a:r>
              <a:rPr lang="ru-RU" sz="1600" dirty="0"/>
              <a:t>внутренние </a:t>
            </a:r>
            <a:r>
              <a:rPr lang="ru-RU" sz="1600" dirty="0" smtClean="0"/>
              <a:t>вставки из АБС-пластика </a:t>
            </a:r>
            <a:r>
              <a:rPr lang="ru-RU" sz="1600" dirty="0"/>
              <a:t>для защиты нижней части гитары</a:t>
            </a:r>
          </a:p>
          <a:p>
            <a:r>
              <a:rPr lang="ru-RU" b="1" i="1" dirty="0" smtClean="0"/>
              <a:t>В линейке имеются модели для акустических / мини-акустических / классических / бас-гитар / электрогитар  / </a:t>
            </a:r>
            <a:r>
              <a:rPr lang="ru-RU" b="1" i="1" dirty="0" err="1" smtClean="0"/>
              <a:t>укулеле</a:t>
            </a:r>
            <a:endParaRPr lang="ru-RU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190" y="5808508"/>
            <a:ext cx="1969378" cy="9689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9" y="1194443"/>
            <a:ext cx="1250024" cy="1584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extrusionH="76200" contourW="44450" prstMaterial="matte">
            <a:bevelT w="63500" h="63500" prst="artDeco"/>
            <a:extrusionClr>
              <a:srgbClr val="FF0000"/>
            </a:extrusionClr>
            <a:contourClr>
              <a:srgbClr val="FF0000"/>
            </a:contourClr>
          </a:sp3d>
        </p:spPr>
      </p:pic>
    </p:spTree>
    <p:extLst>
      <p:ext uri="{BB962C8B-B14F-4D97-AF65-F5344CB8AC3E}">
        <p14:creationId xmlns:p14="http://schemas.microsoft.com/office/powerpoint/2010/main" val="119783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0343" y="293372"/>
            <a:ext cx="56667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GATOR </a:t>
            </a:r>
            <a:r>
              <a:rPr lang="ru-RU" sz="4400" b="1" dirty="0" smtClean="0"/>
              <a:t>серия</a:t>
            </a:r>
            <a:r>
              <a:rPr lang="en-US" sz="4400" b="1" dirty="0" smtClean="0"/>
              <a:t> TRANSIT</a:t>
            </a:r>
            <a:endParaRPr lang="ru-RU" sz="4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983"/>
            <a:ext cx="5167582" cy="66356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9205" y="1133831"/>
            <a:ext cx="61689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Все чехлы новой серии </a:t>
            </a:r>
            <a:r>
              <a:rPr lang="en-US" sz="1600" dirty="0"/>
              <a:t>Transit</a:t>
            </a:r>
            <a:r>
              <a:rPr lang="ru-RU" sz="1600" dirty="0"/>
              <a:t> доступны в 3 цветах для электрических, акустических и бас-гитар. Надежный интерьер и погодостойкая ткань обеспечивают безопасность вашего инструмента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Высококачественная влагостойкая </a:t>
            </a:r>
            <a:r>
              <a:rPr lang="ru-RU" sz="1200" dirty="0"/>
              <a:t>внешняя отделка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Толстый резиновый протектор на дне чехла предотвращает износ и защищает от небольших луж, сырого асфальта, пролитых напитков и т.п.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Интерьер из пены толщиной 20 мм, покрытой плюшевой </a:t>
            </a:r>
            <a:r>
              <a:rPr lang="ru-RU" sz="1200" dirty="0" smtClean="0"/>
              <a:t>подкладкой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Жесткий внутренний каркас защищает подобно кейсу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Регулируемая, съемная </a:t>
            </a:r>
            <a:r>
              <a:rPr lang="ru-RU" sz="1200" dirty="0" smtClean="0"/>
              <a:t>система </a:t>
            </a:r>
            <a:r>
              <a:rPr lang="ru-RU" sz="1200" dirty="0"/>
              <a:t>внутренней обивки защищает голову грифа, сам гриф и нижнюю часть корпуса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Большой передний карман на молнии с клапаном, петлями G-</a:t>
            </a:r>
            <a:r>
              <a:rPr lang="ru-RU" sz="1200" dirty="0" err="1"/>
              <a:t>Hook</a:t>
            </a:r>
            <a:r>
              <a:rPr lang="ru-RU" sz="1200" dirty="0"/>
              <a:t> и ремнями безопасности, позволяет заполнить карман до отказа и при этом </a:t>
            </a:r>
            <a:r>
              <a:rPr lang="ru-RU" sz="1200" dirty="0" smtClean="0"/>
              <a:t>надежно его</a:t>
            </a:r>
            <a:endParaRPr lang="ru-RU" sz="1200" dirty="0"/>
          </a:p>
          <a:p>
            <a:r>
              <a:rPr lang="ru-RU" sz="1200" dirty="0" smtClean="0"/>
              <a:t>закрепить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ru-RU" sz="1200" dirty="0" smtClean="0"/>
              <a:t>  Небольшой </a:t>
            </a:r>
            <a:r>
              <a:rPr lang="ru-RU" sz="1200" dirty="0"/>
              <a:t>карман на передней крышке с мягкой подкладкой для электроники обеспечивает быстрый доступ к телефону и другим девайсам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Формованная мягкая </a:t>
            </a:r>
            <a:r>
              <a:rPr lang="ru-RU" sz="1200" dirty="0"/>
              <a:t>контурная ручка для надежного и удобного захвата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Мягкие съемные ремни рюкзачного типа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Несколько D-образных колец для подвеса дополнительных систем хранения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ru-RU" b="1" i="1" dirty="0" smtClean="0"/>
              <a:t>В линейке имеются модели для акустических / бас-гитар / электрогитар / </a:t>
            </a:r>
            <a:r>
              <a:rPr lang="ru-RU" b="1" i="1" dirty="0" err="1" smtClean="0"/>
              <a:t>укулеле</a:t>
            </a:r>
            <a:endParaRPr lang="ru-RU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807" y="5798695"/>
            <a:ext cx="1969378" cy="96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622" y="5889066"/>
            <a:ext cx="1969378" cy="9689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30343" y="293372"/>
            <a:ext cx="56667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GATOR </a:t>
            </a:r>
            <a:r>
              <a:rPr lang="ru-RU" sz="4400" b="1" dirty="0" smtClean="0"/>
              <a:t>серия</a:t>
            </a:r>
            <a:r>
              <a:rPr lang="en-US" sz="4400" b="1" dirty="0" smtClean="0"/>
              <a:t> Pro-Go</a:t>
            </a:r>
            <a:endParaRPr lang="ru-RU" sz="4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6" y="131983"/>
            <a:ext cx="4978489" cy="66356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28068" y="1062813"/>
            <a:ext cx="616898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Туровые чехлы серии </a:t>
            </a:r>
            <a:r>
              <a:rPr lang="en-US" dirty="0"/>
              <a:t>Pro</a:t>
            </a:r>
            <a:r>
              <a:rPr lang="ru-RU" dirty="0"/>
              <a:t>-</a:t>
            </a:r>
            <a:r>
              <a:rPr lang="en-US" dirty="0"/>
              <a:t>Go</a:t>
            </a:r>
            <a:r>
              <a:rPr lang="ru-RU" dirty="0"/>
              <a:t> предлагают невероятную защиту в дополнение к </a:t>
            </a:r>
            <a:r>
              <a:rPr lang="ru-RU" dirty="0" smtClean="0"/>
              <a:t>съемным ремням, плюшевой внутренней отделке, множеству </a:t>
            </a:r>
            <a:r>
              <a:rPr lang="ru-RU" dirty="0"/>
              <a:t>отделений для хранения и </a:t>
            </a:r>
            <a:r>
              <a:rPr lang="ru-RU" dirty="0" smtClean="0"/>
              <a:t>многому другому!</a:t>
            </a:r>
          </a:p>
          <a:p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Высококачественная влагостойкая внешняя отделка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Ультра-плотные боковины </a:t>
            </a:r>
            <a:r>
              <a:rPr lang="ru-RU" sz="1200" dirty="0" smtClean="0"/>
              <a:t>защищают </a:t>
            </a:r>
            <a:r>
              <a:rPr lang="ru-RU" sz="1200" dirty="0"/>
              <a:t>подобно кейсу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Плюшевый интерьер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Регулируемая, съемная система внутренней обивки защищает голову грифа, сам гриф и нижнюю часть корпуса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Дополнительный защитный </a:t>
            </a:r>
            <a:r>
              <a:rPr lang="ru-RU" sz="1200" dirty="0"/>
              <a:t>чехол от дождя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Регулируемые съемные </a:t>
            </a:r>
            <a:r>
              <a:rPr lang="ru-RU" sz="1200" dirty="0" smtClean="0"/>
              <a:t>ремни рюкзачного типа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Блокиратор корпуса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В</a:t>
            </a:r>
            <a:r>
              <a:rPr lang="ru-RU" sz="1200" dirty="0" smtClean="0"/>
              <a:t>нутренний амортизатор защитит от ударов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Карман для </a:t>
            </a:r>
            <a:r>
              <a:rPr lang="ru-RU" sz="1200" dirty="0" smtClean="0"/>
              <a:t>планшета и других девайсов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Внутренний крепеж для кабеля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Карман для </a:t>
            </a:r>
            <a:r>
              <a:rPr lang="ru-RU" sz="1200" dirty="0" smtClean="0"/>
              <a:t>нот и </a:t>
            </a:r>
            <a:r>
              <a:rPr lang="ru-RU" sz="1200" dirty="0" smtClean="0"/>
              <a:t>аксессуаров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Формованная мягкая контурная ручка для надежного и удобного захвата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Мягкие съемные ремни рюкзачного типа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Несколько D-образных колец для подвеса дополнительных систем хранения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Усиленные молнии, карабины и кольца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 smtClean="0"/>
          </a:p>
          <a:p>
            <a:r>
              <a:rPr lang="ru-RU" b="1" i="1" dirty="0" smtClean="0"/>
              <a:t>В линейке имеются модели для акустических / электрогитар / гитар типа </a:t>
            </a:r>
            <a:r>
              <a:rPr lang="en-US" b="1" i="1" dirty="0" smtClean="0"/>
              <a:t>Flying V, 335 / </a:t>
            </a:r>
            <a:r>
              <a:rPr lang="ru-RU" b="1" i="1" dirty="0" smtClean="0"/>
              <a:t>бас-гитар / классических гитар / </a:t>
            </a:r>
            <a:r>
              <a:rPr lang="ru-RU" b="1" i="1" dirty="0" err="1" smtClean="0"/>
              <a:t>укулеле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7732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Краткий гид по гитарным чехлам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45" y="5158458"/>
            <a:ext cx="4200525" cy="1514475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248703"/>
              </p:ext>
            </p:extLst>
          </p:nvPr>
        </p:nvGraphicFramePr>
        <p:xfrm>
          <a:off x="2431584" y="669703"/>
          <a:ext cx="7328832" cy="4150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976">
                  <a:extLst>
                    <a:ext uri="{9D8B030D-6E8A-4147-A177-3AD203B41FA5}">
                      <a16:colId xmlns:a16="http://schemas.microsoft.com/office/drawing/2014/main" val="3208658788"/>
                    </a:ext>
                  </a:extLst>
                </a:gridCol>
                <a:gridCol w="1046976">
                  <a:extLst>
                    <a:ext uri="{9D8B030D-6E8A-4147-A177-3AD203B41FA5}">
                      <a16:colId xmlns:a16="http://schemas.microsoft.com/office/drawing/2014/main" val="2450619602"/>
                    </a:ext>
                  </a:extLst>
                </a:gridCol>
                <a:gridCol w="1046976">
                  <a:extLst>
                    <a:ext uri="{9D8B030D-6E8A-4147-A177-3AD203B41FA5}">
                      <a16:colId xmlns:a16="http://schemas.microsoft.com/office/drawing/2014/main" val="1846272777"/>
                    </a:ext>
                  </a:extLst>
                </a:gridCol>
                <a:gridCol w="1046976">
                  <a:extLst>
                    <a:ext uri="{9D8B030D-6E8A-4147-A177-3AD203B41FA5}">
                      <a16:colId xmlns:a16="http://schemas.microsoft.com/office/drawing/2014/main" val="3298584291"/>
                    </a:ext>
                  </a:extLst>
                </a:gridCol>
                <a:gridCol w="1046976">
                  <a:extLst>
                    <a:ext uri="{9D8B030D-6E8A-4147-A177-3AD203B41FA5}">
                      <a16:colId xmlns:a16="http://schemas.microsoft.com/office/drawing/2014/main" val="2577774360"/>
                    </a:ext>
                  </a:extLst>
                </a:gridCol>
                <a:gridCol w="1046976">
                  <a:extLst>
                    <a:ext uri="{9D8B030D-6E8A-4147-A177-3AD203B41FA5}">
                      <a16:colId xmlns:a16="http://schemas.microsoft.com/office/drawing/2014/main" val="2681118244"/>
                    </a:ext>
                  </a:extLst>
                </a:gridCol>
                <a:gridCol w="1046976">
                  <a:extLst>
                    <a:ext uri="{9D8B030D-6E8A-4147-A177-3AD203B41FA5}">
                      <a16:colId xmlns:a16="http://schemas.microsoft.com/office/drawing/2014/main" val="280317401"/>
                    </a:ext>
                  </a:extLst>
                </a:gridCol>
              </a:tblGrid>
              <a:tr h="734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СЕРИЯ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ЗАЩИТА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ЭКСТЕРЬЕР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ИНТЕРЬЕР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ДВОЙНЫЕ РЕМНИ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КАРМАНЫ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ЗАЩИТНЫЙ ЧЕХОЛ ОТ ДОЖДЯ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709271"/>
                  </a:ext>
                </a:extLst>
              </a:tr>
              <a:tr h="476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GBE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10 мм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Нейлон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Мягкая ткань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Нет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 внешний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Нет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703301"/>
                  </a:ext>
                </a:extLst>
              </a:tr>
              <a:tr h="48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4G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20 мм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Нейлон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Мягкая ткань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Да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 внешний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Нет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155372"/>
                  </a:ext>
                </a:extLst>
              </a:tr>
              <a:tr h="12248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TRANSIT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20 мм пена плюс подкладка из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</a:rPr>
                        <a:t>микрофлиса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Влагостойкая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ткань с пропиткой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Жесткий внутренний каркас, плюшевая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отделка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3 включая внутренние отсеки для хранения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Нет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280906"/>
                  </a:ext>
                </a:extLst>
              </a:tr>
              <a:tr h="12248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PRO-GO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Ультра-плотные боковины, подкладка из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</a:rPr>
                        <a:t>микрофлиса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</a:rPr>
                        <a:t>Влагостойкийплотный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нейлон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Усиленный жесткий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внутренний каркас, плюшевая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отделка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4 включая внутренние отсеки для хранения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970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741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544</Words>
  <Application>Microsoft Office PowerPoint</Application>
  <PresentationFormat>Широкоэкранный</PresentationFormat>
  <Paragraphs>100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Краткий гид по гитарным чехлам GATORК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Апатенко</dc:creator>
  <cp:lastModifiedBy>Владимир Барбашин</cp:lastModifiedBy>
  <cp:revision>32</cp:revision>
  <dcterms:created xsi:type="dcterms:W3CDTF">2019-08-19T12:07:59Z</dcterms:created>
  <dcterms:modified xsi:type="dcterms:W3CDTF">2019-08-21T11:33:37Z</dcterms:modified>
</cp:coreProperties>
</file>